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59" r:id="rId5"/>
    <p:sldId id="271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BA1-D7F6-4CAD-A902-FAB0988324F9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B16C-3912-4731-AEE4-BD5EC1957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B16C-3912-4731-AEE4-BD5EC1957F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A4D907-9D99-471C-AB07-79009352882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7A7655-3AB0-4431-B801-3583CDDE3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>
                <a:latin typeface="Avenir LT Std 45 Book" pitchFamily="34" charset="0"/>
              </a:rPr>
              <a:t>DEVRY University</a:t>
            </a:r>
            <a:br>
              <a:rPr lang="en-US" sz="2800" dirty="0" smtClean="0">
                <a:latin typeface="Avenir LT Std 45 Book" pitchFamily="34" charset="0"/>
              </a:rPr>
            </a:br>
            <a:r>
              <a:rPr lang="en-US" sz="2800" dirty="0" smtClean="0">
                <a:latin typeface="Avenir LT Std 45 Book" pitchFamily="34" charset="0"/>
              </a:rPr>
              <a:t>Media Relations Highlights</a:t>
            </a:r>
            <a:endParaRPr lang="en-US" sz="2800" dirty="0">
              <a:latin typeface="Avenir LT Std 45 Boo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venir LT Std 45 Book" pitchFamily="34" charset="0"/>
              </a:rPr>
              <a:t>DeVry University Center Openings</a:t>
            </a:r>
            <a:endParaRPr lang="en-US" sz="3600" b="1" dirty="0">
              <a:latin typeface="Avenir LT Std 45 Book" pitchFamily="34" charset="0"/>
            </a:endParaRP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3232" t="3616" r="23930" b="10535"/>
          <a:stretch>
            <a:fillRect/>
          </a:stretch>
        </p:blipFill>
        <p:spPr>
          <a:xfrm>
            <a:off x="2844769" y="1676400"/>
            <a:ext cx="3919243" cy="509016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venir LT Std 45 Book" pitchFamily="34" charset="0"/>
              </a:rPr>
              <a:t>DeVry University Center Openings</a:t>
            </a:r>
            <a:endParaRPr lang="en-US" sz="3600" b="1" dirty="0">
              <a:latin typeface="Avenir LT Std 45 Book" pitchFamily="34" charset="0"/>
            </a:endParaRPr>
          </a:p>
        </p:txBody>
      </p:sp>
      <p:pic>
        <p:nvPicPr>
          <p:cNvPr id="4" name="Picture 10" descr="DeVryStory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969017" cy="4937760"/>
          </a:xfrm>
          <a:prstGeom prst="rect">
            <a:avLst/>
          </a:prstGeom>
          <a:noFill/>
        </p:spPr>
      </p:pic>
      <p:pic>
        <p:nvPicPr>
          <p:cNvPr id="5" name="Picture 8" descr="DeVryStor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3886200" cy="3733800"/>
          </a:xfrm>
          <a:prstGeom prst="rect">
            <a:avLst/>
          </a:prstGeom>
          <a:noFill/>
        </p:spPr>
      </p:pic>
      <p:pic>
        <p:nvPicPr>
          <p:cNvPr id="6" name="Picture 9" descr="EVTrib_Mast"/>
          <p:cNvPicPr>
            <a:picLocks noChangeAspect="1" noChangeArrowheads="1"/>
          </p:cNvPicPr>
          <p:nvPr/>
        </p:nvPicPr>
        <p:blipFill>
          <a:blip r:embed="rId4" cstate="print"/>
          <a:srcRect l="28525" t="50000" r="28525"/>
          <a:stretch>
            <a:fillRect/>
          </a:stretch>
        </p:blipFill>
        <p:spPr bwMode="auto">
          <a:xfrm>
            <a:off x="5257800" y="1739900"/>
            <a:ext cx="2783283" cy="100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Student Innovations</a:t>
            </a:r>
            <a:endParaRPr lang="en-US" sz="3600" b="1">
              <a:latin typeface="Avenir LT Std 45 Book" pitchFamily="34" charset="0"/>
            </a:endParaRPr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8017" t="3120" r="7996" b="9631"/>
          <a:stretch>
            <a:fillRect/>
          </a:stretch>
        </p:blipFill>
        <p:spPr>
          <a:xfrm>
            <a:off x="1676400" y="1600200"/>
            <a:ext cx="6543506" cy="512064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Student Innovations</a:t>
            </a:r>
            <a:endParaRPr lang="en-US" sz="3600" b="1">
              <a:latin typeface="Avenir LT Std 45 Book" pitchFamily="34" charset="0"/>
            </a:endParaRPr>
          </a:p>
        </p:txBody>
      </p:sp>
      <p:pic>
        <p:nvPicPr>
          <p:cNvPr id="4" name="Picture 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3816" t="3125" r="23816" b="9627"/>
          <a:stretch>
            <a:fillRect/>
          </a:stretch>
        </p:blipFill>
        <p:spPr>
          <a:xfrm>
            <a:off x="1371598" y="1676400"/>
            <a:ext cx="3805300" cy="4876800"/>
          </a:xfr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99" y="2514600"/>
            <a:ext cx="2918908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2600"/>
            <a:ext cx="307001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Industry Experts</a:t>
            </a:r>
            <a:endParaRPr lang="en-US" sz="3600" b="1">
              <a:latin typeface="Avenir LT Std 45 Book" pitchFamily="34" charset="0"/>
            </a:endParaRPr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6013" t="3368" r="26013" b="10768"/>
          <a:stretch>
            <a:fillRect/>
          </a:stretch>
        </p:blipFill>
        <p:spPr>
          <a:xfrm>
            <a:off x="2819400" y="1600200"/>
            <a:ext cx="3814676" cy="51206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Industry Experts</a:t>
            </a:r>
            <a:endParaRPr lang="en-US" sz="3600" b="1">
              <a:latin typeface="Avenir LT Std 45 Book" pitchFamily="34" charset="0"/>
            </a:endParaRPr>
          </a:p>
        </p:txBody>
      </p:sp>
      <p:pic>
        <p:nvPicPr>
          <p:cNvPr id="4" name="Picture 6" descr="Op-ed Houst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76400"/>
            <a:ext cx="6216999" cy="5029200"/>
          </a:xfrm>
        </p:spPr>
      </p:pic>
      <p:pic>
        <p:nvPicPr>
          <p:cNvPr id="5" name="Picture 8" descr="Houston Bizjournal Mast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4419600"/>
            <a:ext cx="3119718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Public Relations Focus Areas</a:t>
            </a:r>
            <a:endParaRPr lang="en-US" sz="3600" b="1">
              <a:latin typeface="Avenir LT Std 45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sz="3600" smtClean="0"/>
          </a:p>
          <a:p>
            <a:pPr>
              <a:buFont typeface="Wingdings" pitchFamily="2" charset="2"/>
              <a:buChar char="q"/>
            </a:pPr>
            <a:r>
              <a:rPr lang="en-US" sz="3600" smtClean="0"/>
              <a:t>News and Trends</a:t>
            </a:r>
          </a:p>
          <a:p>
            <a:pPr>
              <a:buFont typeface="Wingdings" pitchFamily="2" charset="2"/>
              <a:buChar char="q"/>
            </a:pPr>
            <a:r>
              <a:rPr lang="en-US" sz="3600" smtClean="0"/>
              <a:t>Degree Program Launches</a:t>
            </a:r>
          </a:p>
          <a:p>
            <a:pPr>
              <a:buFont typeface="Wingdings" pitchFamily="2" charset="2"/>
              <a:buChar char="q"/>
            </a:pPr>
            <a:r>
              <a:rPr lang="en-US" sz="3600" smtClean="0"/>
              <a:t>Expansions</a:t>
            </a:r>
          </a:p>
          <a:p>
            <a:pPr>
              <a:buFont typeface="Wingdings" pitchFamily="2" charset="2"/>
              <a:buChar char="q"/>
            </a:pPr>
            <a:r>
              <a:rPr lang="en-US" sz="3600" smtClean="0"/>
              <a:t>Student Innovations</a:t>
            </a:r>
          </a:p>
          <a:p>
            <a:pPr>
              <a:buFont typeface="Wingdings" pitchFamily="2" charset="2"/>
              <a:buChar char="q"/>
            </a:pPr>
            <a:r>
              <a:rPr lang="en-US" sz="3600" smtClean="0"/>
              <a:t>Thought Leaders and Industry Experts</a:t>
            </a:r>
          </a:p>
          <a:p>
            <a:pPr>
              <a:buFont typeface="Wingdings" pitchFamily="2" charset="2"/>
              <a:buChar char="q"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News and Trends</a:t>
            </a:r>
            <a:endParaRPr lang="en-US" sz="3600" b="1">
              <a:latin typeface="Avenir LT Std 45 Book" pitchFamily="34" charset="0"/>
            </a:endParaRPr>
          </a:p>
        </p:txBody>
      </p:sp>
      <p:grpSp>
        <p:nvGrpSpPr>
          <p:cNvPr id="4" name="Group 6"/>
          <p:cNvGrpSpPr>
            <a:grpSpLocks noGrp="1"/>
          </p:cNvGrpSpPr>
          <p:nvPr>
            <p:ph sz="quarter" idx="1"/>
          </p:nvPr>
        </p:nvGrpSpPr>
        <p:grpSpPr bwMode="auto">
          <a:xfrm>
            <a:off x="2438401" y="1600200"/>
            <a:ext cx="5181598" cy="5139342"/>
            <a:chOff x="1493762" y="457200"/>
            <a:chExt cx="6806156" cy="6968601"/>
          </a:xfrm>
        </p:grpSpPr>
        <p:pic>
          <p:nvPicPr>
            <p:cNvPr id="5" name="Picture 9" descr="LA_DailyNewsStory1_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3762" y="1593743"/>
              <a:ext cx="3703351" cy="5738250"/>
            </a:xfrm>
            <a:prstGeom prst="rect">
              <a:avLst/>
            </a:prstGeom>
            <a:noFill/>
          </p:spPr>
        </p:pic>
        <p:pic>
          <p:nvPicPr>
            <p:cNvPr id="6" name="Picture 6" descr="LA_DailyNewsMastC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457200"/>
              <a:ext cx="4038600" cy="949325"/>
            </a:xfrm>
            <a:prstGeom prst="rect">
              <a:avLst/>
            </a:prstGeom>
            <a:noFill/>
          </p:spPr>
        </p:pic>
        <p:pic>
          <p:nvPicPr>
            <p:cNvPr id="7" name="Picture 12" descr="LA_DailyNewsStory2_REV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7293" y="1593743"/>
              <a:ext cx="2902625" cy="58320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News and Trends</a:t>
            </a:r>
            <a:endParaRPr lang="en-US" sz="3600" b="1">
              <a:latin typeface="Avenir LT Std 45 Book" pitchFamily="34" charset="0"/>
            </a:endParaRPr>
          </a:p>
        </p:txBody>
      </p:sp>
      <p:pic>
        <p:nvPicPr>
          <p:cNvPr id="4" name="Picture 5" descr="Dallas Bizjournal - F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76400"/>
            <a:ext cx="3276600" cy="4663440"/>
          </a:xfrm>
          <a:noFill/>
          <a:ln/>
        </p:spPr>
      </p:pic>
      <p:pic>
        <p:nvPicPr>
          <p:cNvPr id="5" name="Picture 16" descr="Dallas Bizjournal - Ft Worth 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590800"/>
            <a:ext cx="4500137" cy="3672839"/>
          </a:xfrm>
          <a:prstGeom prst="rect">
            <a:avLst/>
          </a:prstGeom>
          <a:noFill/>
        </p:spPr>
      </p:pic>
      <p:pic>
        <p:nvPicPr>
          <p:cNvPr id="6" name="Picture 13" descr="Dallas Bizjour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67200" y="1676401"/>
            <a:ext cx="452628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News and Trends</a:t>
            </a:r>
            <a:endParaRPr lang="en-US" sz="3600" b="1">
              <a:latin typeface="Avenir LT Std 45 Book" pitchFamily="34" charset="0"/>
            </a:endParaRPr>
          </a:p>
        </p:txBody>
      </p:sp>
      <p:pic>
        <p:nvPicPr>
          <p:cNvPr id="4" name="Picture 7" descr="Houston Chronic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-6128" t="-2921" r="-4170" b="-4475"/>
          <a:stretch>
            <a:fillRect/>
          </a:stretch>
        </p:blipFill>
        <p:spPr>
          <a:xfrm>
            <a:off x="4267200" y="1463040"/>
            <a:ext cx="4007458" cy="5394960"/>
          </a:xfrm>
          <a:ln>
            <a:noFill/>
          </a:ln>
        </p:spPr>
      </p:pic>
      <p:pic>
        <p:nvPicPr>
          <p:cNvPr id="6" name="Picture 9" descr="housto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752600"/>
            <a:ext cx="3352800" cy="36576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Biomed Program Launch</a:t>
            </a:r>
            <a:endParaRPr lang="en-US" sz="3600" b="1">
              <a:latin typeface="Avenir LT Std 45 Book" pitchFamily="34" charset="0"/>
            </a:endParaRPr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091" t="3693" r="9935" b="9943"/>
          <a:stretch>
            <a:fillRect/>
          </a:stretch>
        </p:blipFill>
        <p:spPr>
          <a:xfrm>
            <a:off x="1676400" y="1828800"/>
            <a:ext cx="6160437" cy="484632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Biomed Program Launch</a:t>
            </a:r>
            <a:endParaRPr lang="en-US" sz="3600" b="1">
              <a:latin typeface="Avenir LT Std 45 Book" pitchFamily="34" charset="0"/>
            </a:endParaRPr>
          </a:p>
        </p:txBody>
      </p:sp>
      <p:pic>
        <p:nvPicPr>
          <p:cNvPr id="4" name="Picture 7" descr="DeVryStory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119"/>
          <a:stretch>
            <a:fillRect/>
          </a:stretch>
        </p:blipFill>
        <p:spPr>
          <a:xfrm>
            <a:off x="6019800" y="1676400"/>
            <a:ext cx="2232177" cy="5029199"/>
          </a:xfrm>
          <a:noFill/>
          <a:ln/>
        </p:spPr>
      </p:pic>
      <p:pic>
        <p:nvPicPr>
          <p:cNvPr id="5" name="Picture 9" descr="DeVryBio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76400"/>
            <a:ext cx="2417300" cy="4922520"/>
          </a:xfrm>
          <a:prstGeom prst="rect">
            <a:avLst/>
          </a:prstGeom>
          <a:noFill/>
        </p:spPr>
      </p:pic>
      <p:pic>
        <p:nvPicPr>
          <p:cNvPr id="6" name="Picture 8" descr="DallasBizMast"/>
          <p:cNvPicPr>
            <a:picLocks noChangeAspect="1" noChangeArrowheads="1"/>
          </p:cNvPicPr>
          <p:nvPr/>
        </p:nvPicPr>
        <p:blipFill>
          <a:blip r:embed="rId4" cstate="print"/>
          <a:srcRect t="20325" r="50000" b="11128"/>
          <a:stretch>
            <a:fillRect/>
          </a:stretch>
        </p:blipFill>
        <p:spPr>
          <a:xfrm>
            <a:off x="457200" y="1752600"/>
            <a:ext cx="2603013" cy="731520"/>
          </a:xfrm>
          <a:prstGeom prst="rect">
            <a:avLst/>
          </a:prstGeom>
          <a:noFill/>
          <a:ln/>
        </p:spPr>
      </p:pic>
      <p:pic>
        <p:nvPicPr>
          <p:cNvPr id="7" name="Picture 8" descr="JobCenterMa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667000"/>
            <a:ext cx="2389208" cy="64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Game And Simulation Launch</a:t>
            </a:r>
            <a:endParaRPr lang="en-US" sz="3600" b="1">
              <a:latin typeface="Avenir LT Std 45 Book" pitchFamily="34" charset="0"/>
            </a:endParaRPr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672" t="4144" r="4672" b="10216"/>
          <a:stretch>
            <a:fillRect/>
          </a:stretch>
        </p:blipFill>
        <p:spPr>
          <a:xfrm>
            <a:off x="1516725" y="1752600"/>
            <a:ext cx="6840230" cy="4876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latin typeface="Avenir LT Std 45 Book" pitchFamily="34" charset="0"/>
              </a:rPr>
              <a:t>Game and Simulation Launch</a:t>
            </a:r>
            <a:endParaRPr lang="en-US" sz="3600" b="1">
              <a:latin typeface="Avenir LT Std 45 Book" pitchFamily="34" charset="0"/>
            </a:endParaRPr>
          </a:p>
        </p:txBody>
      </p:sp>
      <p:pic>
        <p:nvPicPr>
          <p:cNvPr id="4" name="Picture 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81" t="11765" r="981" b="20262"/>
          <a:stretch>
            <a:fillRect/>
          </a:stretch>
        </p:blipFill>
        <p:spPr>
          <a:xfrm>
            <a:off x="612775" y="1728216"/>
            <a:ext cx="8153400" cy="423976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8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197</TotalTime>
  <Words>61</Words>
  <Application>Microsoft Office PowerPoint</Application>
  <PresentationFormat>On-screen Show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DEVRY University Media Relations Highlights</vt:lpstr>
      <vt:lpstr>Public Relations Focus Areas</vt:lpstr>
      <vt:lpstr>News and Trends</vt:lpstr>
      <vt:lpstr>News and Trends</vt:lpstr>
      <vt:lpstr>News and Trends</vt:lpstr>
      <vt:lpstr>Biomed Program Launch</vt:lpstr>
      <vt:lpstr>Biomed Program Launch</vt:lpstr>
      <vt:lpstr>Game And Simulation Launch</vt:lpstr>
      <vt:lpstr>Game and Simulation Launch</vt:lpstr>
      <vt:lpstr>DeVry University Center Openings</vt:lpstr>
      <vt:lpstr>DeVry University Center Openings</vt:lpstr>
      <vt:lpstr>Student Innovations</vt:lpstr>
      <vt:lpstr>Student Innovations</vt:lpstr>
      <vt:lpstr>Industry Experts</vt:lpstr>
      <vt:lpstr>Industry Experts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dEvRY University Media Relations Highlights</dc:title>
  <dc:creator>Debbie Mitchell</dc:creator>
  <cp:lastModifiedBy>diane2</cp:lastModifiedBy>
  <cp:revision>23</cp:revision>
  <dcterms:created xsi:type="dcterms:W3CDTF">2011-10-04T06:24:49Z</dcterms:created>
  <dcterms:modified xsi:type="dcterms:W3CDTF">2011-10-04T15:29:59Z</dcterms:modified>
</cp:coreProperties>
</file>